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Hy1YDQWf3c70JUqoNMdErw==" hashData="VMqu/seIjC8AurDiYQrDaSTqjNBeLczPwmU4VG6L0a2WUdy4ifOfAG5sxV+hmexHWwPLBKVSbYjV69coScNIUQ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38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8FC9DBF-39BB-4050-B9D5-BBA44D4AC9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1332EC0-2716-4E32-A8AE-6ED05DAF2E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7FD26EC-7717-49FF-9BCE-0BE34EE1B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2024/2/24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54F47A6-DE15-4A01-9A02-600A25684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6055187-A09F-480F-A900-94A0DA2EA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8508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19470DF-BB10-4262-99D0-E633CA7B8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7E0C41D7-D3D5-42F8-91A0-9C75869399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73CF392-3E5F-46F5-8384-0C9074899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2024/2/24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13D438E-0964-499D-8102-D7B68933B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CF0FBFC-EF9C-4857-97CC-5C09EC2B1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7602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2720D5B4-6671-4750-8D91-824CE66891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32A29FB7-76FA-4474-836C-999B487D63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5AA5B3A-6583-4F7F-8EAB-240C51922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2024/2/24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DC6FC6F-941C-4A27-B3CC-8140C1209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352BB22-EFC3-4813-8A1E-69A6FC916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6478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3EA2B2E-ED25-4651-9059-F220DC6EB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20E2C75-9F4D-44E9-A175-577CB8984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1E61917-77E9-427B-A797-C3808A21B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2024/2/24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2A41C02-E97B-45E8-9E79-D5288254F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DE0BB63-0396-4C50-BD60-8E17180E5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2895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3F92291-F527-419D-A84C-FFDCD66DF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E7F2638-689E-4405-9E75-8521E2F07A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3DC2755-5AD9-4419-8352-09CB57177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2024/2/24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A8EDEB7-62BD-4B7C-8FF4-971B8E3A4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1B6FF31-332A-4B79-98E2-F631AB928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8553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3400D81-38C3-407F-A596-5E2B2E063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BC6B3F5-B695-4C50-A590-B6885BC65E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A4856F5-60D8-48AD-A317-D5AEDF147F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0457FEC-9BBD-417D-865A-ADA5F4B28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2024/2/24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3F2A08A-A762-4213-9B3E-EBB7C0C59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7554122-FA2A-44D7-AED2-4C8D77FFC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224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B5065C7-F4C6-4FDC-ACE5-2A220E637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ED74A40-E896-4AB7-85D8-CEDC8131FE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5E5A933-CBE8-48EE-AA95-9069C5976F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65B330B4-DC88-4D41-B4F5-43E7861DDD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AFB6F724-27A9-4301-B676-023F3BDA3D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EBD2CC71-8DB4-42C8-9D3A-35432FE62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2024/2/24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DF8BDB51-43A8-40FC-99DF-3E1D83A07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0CD756D1-229D-40BA-B31A-887362FD8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2995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FA00C1A-5C6D-40D3-85F5-67DC635CA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2A3C81FB-1FF3-468A-9799-25ED77A6B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2024/2/24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C850D5C5-254C-4F0B-88F2-D89EF633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91F908E8-6101-4E7C-AD96-5BD84DFFE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9005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C44ED156-2F87-439D-9DE7-748FB94DF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2024/2/24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2CDA5B62-0B6B-42FB-863F-1E27B5321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DBE6F2A-96C9-4143-9B12-C1799B5B2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1AE505D6-0ED9-4B27-8EBF-C29DBE571D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64412" y="201974"/>
            <a:ext cx="2432828" cy="584199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EAAC6EC8-D708-42CE-BD5A-C48F4E9DD092}"/>
              </a:ext>
            </a:extLst>
          </p:cNvPr>
          <p:cNvPicPr/>
          <p:nvPr userDrawn="1"/>
        </p:nvPicPr>
        <p:blipFill>
          <a:blip r:embed="rId3"/>
          <a:stretch>
            <a:fillRect/>
          </a:stretch>
        </p:blipFill>
        <p:spPr>
          <a:xfrm>
            <a:off x="4117975" y="6356350"/>
            <a:ext cx="3956050" cy="354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850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4FE0B8D-ADA6-4F8B-A2EA-40DA7AD38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F6AE177-76E2-433A-BC1F-A3DDFA35D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685C299-A909-45CA-A67B-917DB338E4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CCEBA06-E239-46A6-9221-DA093C4BD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2024/2/24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8DC1C67-8990-45FF-9843-73A70183D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D48EBE6-9C4D-4AE9-BF43-5BD3B5D09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0032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A5B1685-EEE7-4432-83FE-6A321783D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D982EA8E-86E4-442C-8BB0-2960ECB22A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EC09316-DAC9-4C99-A449-920A1CA4B5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00A4FBF-1CF7-4508-AA00-FF1C09876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2024/2/24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7E5228F-BC5D-44A2-B1C9-DE37A9344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1975FB3-C486-469B-B009-3F0A8D816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508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776319ED-CFD6-4906-A311-6A6D47F00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05B43CF-5D3C-46CC-8FC0-A54CEE2B4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7DC6276-3E3B-4C54-B20B-E6B0BA79E7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0A81F-D691-4FBD-9F58-11AB6A128402}" type="datetimeFigureOut">
              <a:rPr lang="zh-TW" altLang="en-US" smtClean="0"/>
              <a:t>2024/2/24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22F8368-4063-479D-98F8-1BE53E87C4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662E8AE-41E9-4ED8-ADFD-B8FDDCC9AA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7940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60985C9D-9E2E-477C-B19C-F4DB07524949}"/>
              </a:ext>
            </a:extLst>
          </p:cNvPr>
          <p:cNvSpPr/>
          <p:nvPr/>
        </p:nvSpPr>
        <p:spPr>
          <a:xfrm>
            <a:off x="3174762" y="188006"/>
            <a:ext cx="5374878" cy="669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zh-TW" sz="2800" dirty="0">
                <a:solidFill>
                  <a:srgbClr val="FF0000"/>
                </a:solidFill>
                <a:latin typeface="PMingLiU" panose="02020500000000000000" pitchFamily="18" charset="-120"/>
                <a:ea typeface="DFKai-SB" panose="03000509000000000000" pitchFamily="65" charset="-120"/>
                <a:cs typeface="Arial" panose="020B0604020202020204" pitchFamily="34" charset="0"/>
              </a:rPr>
              <a:t>家課</a:t>
            </a:r>
            <a:r>
              <a:rPr lang="nl-NL" altLang="zh-TW" sz="2800" dirty="0">
                <a:solidFill>
                  <a:srgbClr val="FF0000"/>
                </a:solidFill>
                <a:latin typeface="PMingLiU" panose="02020500000000000000" pitchFamily="18" charset="-120"/>
                <a:ea typeface="DFKai-SB" panose="03000509000000000000" pitchFamily="65" charset="-120"/>
                <a:cs typeface="Arial" panose="020B0604020202020204" pitchFamily="34" charset="0"/>
              </a:rPr>
              <a:t> / </a:t>
            </a:r>
            <a:r>
              <a:rPr lang="en-US" altLang="zh-TW" sz="2800" dirty="0" err="1">
                <a:solidFill>
                  <a:srgbClr val="FF0000"/>
                </a:solidFill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Huiswerk</a:t>
            </a:r>
            <a:r>
              <a:rPr lang="en-US" altLang="zh-TW" sz="2800" dirty="0">
                <a:solidFill>
                  <a:srgbClr val="FF0000"/>
                </a:solidFill>
                <a:ea typeface="PMingLiU" panose="02020500000000000000" pitchFamily="18" charset="-120"/>
                <a:cs typeface="Arial" panose="020B0604020202020204" pitchFamily="34" charset="0"/>
              </a:rPr>
              <a:t> </a:t>
            </a:r>
            <a:r>
              <a:rPr lang="en-US" altLang="zh-TW" sz="2800" dirty="0">
                <a:solidFill>
                  <a:srgbClr val="FF0000"/>
                </a:solidFill>
                <a:latin typeface="DFKai-SB" panose="03000509000000000000" pitchFamily="65" charset="-120"/>
                <a:ea typeface="PMingLiU" panose="02020500000000000000" pitchFamily="18" charset="-120"/>
                <a:cs typeface="Arial" panose="020B0604020202020204" pitchFamily="34" charset="0"/>
              </a:rPr>
              <a:t>: </a:t>
            </a:r>
            <a:r>
              <a:rPr lang="zh-TW" altLang="en-US" sz="2800" dirty="0">
                <a:latin typeface="FZZhongKai-B08" panose="03000509000000000000" pitchFamily="65" charset="-120"/>
                <a:ea typeface="FZZhongKai-B08" panose="03000509000000000000" pitchFamily="65" charset="-120"/>
                <a:cs typeface="Arial" panose="020B0604020202020204" pitchFamily="34" charset="0"/>
              </a:rPr>
              <a:t>二</a:t>
            </a:r>
            <a:r>
              <a:rPr lang="zh-TW" altLang="en-US" sz="28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月</a:t>
            </a:r>
            <a:r>
              <a:rPr lang="zh-TW" altLang="en-US" sz="2800" dirty="0">
                <a:latin typeface="FZZhongKai-B08" panose="03000509000000000000" pitchFamily="65" charset="-120"/>
                <a:ea typeface="FZZhongKai-B08" panose="03000509000000000000" pitchFamily="65" charset="-120"/>
                <a:cs typeface="Arial" panose="020B0604020202020204" pitchFamily="34" charset="0"/>
              </a:rPr>
              <a:t>二</a:t>
            </a:r>
            <a:r>
              <a:rPr lang="zh-TW" altLang="en-US" sz="28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十四日</a:t>
            </a:r>
            <a:endParaRPr lang="zh-TW" altLang="zh-TW" sz="2800" dirty="0">
              <a:latin typeface="PMingLiU" panose="02020500000000000000" pitchFamily="18" charset="-120"/>
              <a:ea typeface="華康中楷體" panose="02010609000101010101" pitchFamily="49" charset="-120"/>
              <a:cs typeface="PMingLiU" panose="02020500000000000000" pitchFamily="18" charset="-120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4EF4FC0-14DF-4B9F-B66B-1359BFD8DB2D}"/>
              </a:ext>
            </a:extLst>
          </p:cNvPr>
          <p:cNvSpPr/>
          <p:nvPr/>
        </p:nvSpPr>
        <p:spPr>
          <a:xfrm>
            <a:off x="2745940" y="1402857"/>
            <a:ext cx="7993530" cy="37342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  第二十一課  小青蛙</a:t>
            </a:r>
            <a:endParaRPr lang="nl-NL" altLang="zh-TW" sz="2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nl-NL" altLang="zh-TW" sz="2000" dirty="0">
                <a:solidFill>
                  <a:srgbClr val="FF0000"/>
                </a:solidFill>
                <a:latin typeface="FZZhongKai-B08" panose="03000509000000000000" pitchFamily="65" charset="-120"/>
                <a:ea typeface="FZZhongKai-B08" panose="03000509000000000000" pitchFamily="65" charset="-120"/>
              </a:rPr>
              <a:t>A.</a:t>
            </a: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抄寫：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第二十一課  小青蛙</a:t>
            </a:r>
            <a:r>
              <a:rPr lang="nl-NL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   </a:t>
            </a: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課文1次 (連標點符號）</a:t>
            </a:r>
            <a:endParaRPr lang="nl-NL" altLang="zh-TW" sz="2000" dirty="0">
              <a:latin typeface="FZZhongKai-B08" panose="03000509000000000000" pitchFamily="65" charset="-120"/>
              <a:ea typeface="FZZhongKai-B08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000" dirty="0">
                <a:solidFill>
                  <a:srgbClr val="FF0000"/>
                </a:solidFill>
                <a:latin typeface="FZZhongKai-B08" panose="03000509000000000000" pitchFamily="65" charset="-120"/>
                <a:ea typeface="FZZhongKai-B08" panose="03000509000000000000" pitchFamily="65" charset="-120"/>
              </a:rPr>
              <a:t>B </a:t>
            </a:r>
            <a:r>
              <a:rPr lang="nl-NL" altLang="zh-TW" sz="2000" dirty="0">
                <a:solidFill>
                  <a:srgbClr val="FF0000"/>
                </a:solidFill>
                <a:latin typeface="FZZhongKai-B08" panose="03000509000000000000" pitchFamily="65" charset="-120"/>
                <a:ea typeface="FZZhongKai-B08" panose="03000509000000000000" pitchFamily="65" charset="-120"/>
              </a:rPr>
              <a:t>.</a:t>
            </a: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生字：(每組寫1行)</a:t>
            </a:r>
            <a:endParaRPr lang="nl-NL" altLang="zh-TW" sz="2000" dirty="0">
              <a:latin typeface="FZZhongKai-B08" panose="03000509000000000000" pitchFamily="65" charset="-120"/>
              <a:ea typeface="FZZhongKai-B08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nl-NL" altLang="zh-TW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    </a:t>
            </a:r>
            <a:r>
              <a:rPr lang="zh-TW" altLang="en-US" sz="2000" dirty="0">
                <a:ea typeface="dfft" panose="02010609000101010101" pitchFamily="49" charset="-120"/>
              </a:rPr>
              <a:t>1</a:t>
            </a:r>
            <a:r>
              <a:rPr lang="nl-NL" altLang="zh-TW" sz="2000" dirty="0">
                <a:ea typeface="dfft" panose="02010609000101010101" pitchFamily="49" charset="-120"/>
              </a:rPr>
              <a:t>.</a:t>
            </a:r>
            <a:r>
              <a:rPr lang="zh-TW" altLang="en-US" sz="2000" dirty="0">
                <a:ea typeface="dfft" panose="02010609000101010101" pitchFamily="49" charset="-120"/>
              </a:rPr>
              <a:t>青蛙    2</a:t>
            </a:r>
            <a:r>
              <a:rPr lang="nl-NL" altLang="zh-TW" sz="2000" dirty="0">
                <a:ea typeface="dfft" panose="02010609000101010101" pitchFamily="49" charset="-120"/>
              </a:rPr>
              <a:t>.</a:t>
            </a:r>
            <a:r>
              <a:rPr lang="zh-TW" altLang="en-US" sz="2000" dirty="0">
                <a:ea typeface="dfft" panose="02010609000101010101" pitchFamily="49" charset="-120"/>
              </a:rPr>
              <a:t>肚皮    3</a:t>
            </a:r>
            <a:r>
              <a:rPr lang="nl-NL" altLang="zh-TW" sz="2000" dirty="0">
                <a:ea typeface="dfft" panose="02010609000101010101" pitchFamily="49" charset="-120"/>
              </a:rPr>
              <a:t>.</a:t>
            </a:r>
            <a:r>
              <a:rPr lang="zh-TW" altLang="en-US" sz="2000" dirty="0">
                <a:ea typeface="dfft" panose="02010609000101010101" pitchFamily="49" charset="-120"/>
              </a:rPr>
              <a:t>冬天    4</a:t>
            </a:r>
            <a:r>
              <a:rPr lang="nl-NL" altLang="zh-TW" sz="2000" dirty="0">
                <a:ea typeface="dfft" panose="02010609000101010101" pitchFamily="49" charset="-120"/>
              </a:rPr>
              <a:t>.</a:t>
            </a:r>
            <a:r>
              <a:rPr lang="zh-TW" altLang="en-US" sz="2000" dirty="0">
                <a:ea typeface="dfft" panose="02010609000101010101" pitchFamily="49" charset="-120"/>
              </a:rPr>
              <a:t>小洞   5</a:t>
            </a:r>
            <a:r>
              <a:rPr lang="nl-NL" altLang="zh-TW" sz="2000" dirty="0">
                <a:ea typeface="dfft" panose="02010609000101010101" pitchFamily="49" charset="-120"/>
              </a:rPr>
              <a:t>.</a:t>
            </a:r>
            <a:r>
              <a:rPr lang="zh-TW" altLang="en-US" sz="2000" dirty="0">
                <a:ea typeface="dfft" panose="02010609000101010101" pitchFamily="49" charset="-120"/>
              </a:rPr>
              <a:t>夏天 </a:t>
            </a:r>
            <a:endParaRPr lang="nl-NL" altLang="zh-TW" sz="2000" dirty="0">
              <a:ea typeface="dfft" panose="02010609000101010101" pitchFamily="49" charset="-120"/>
            </a:endParaRPr>
          </a:p>
          <a:p>
            <a:pPr>
              <a:lnSpc>
                <a:spcPct val="150000"/>
              </a:lnSpc>
            </a:pPr>
            <a:r>
              <a:rPr lang="nl-NL" altLang="zh-TW" sz="2000" dirty="0">
                <a:ea typeface="dfft" panose="02010609000101010101" pitchFamily="49" charset="-120"/>
              </a:rPr>
              <a:t>     </a:t>
            </a:r>
            <a:r>
              <a:rPr lang="zh-TW" altLang="en-US" sz="2000" dirty="0">
                <a:ea typeface="dfft" panose="02010609000101010101" pitchFamily="49" charset="-120"/>
              </a:rPr>
              <a:t>6</a:t>
            </a:r>
            <a:r>
              <a:rPr lang="nl-NL" altLang="zh-TW" sz="2000" dirty="0">
                <a:ea typeface="dfft" panose="02010609000101010101" pitchFamily="49" charset="-120"/>
              </a:rPr>
              <a:t>.</a:t>
            </a:r>
            <a:r>
              <a:rPr lang="zh-TW" altLang="en-US" sz="2000" dirty="0">
                <a:ea typeface="dfft" panose="02010609000101010101" pitchFamily="49" charset="-120"/>
              </a:rPr>
              <a:t>跳高    7</a:t>
            </a:r>
            <a:r>
              <a:rPr lang="nl-NL" altLang="zh-TW" sz="2000" dirty="0">
                <a:ea typeface="dfft" panose="02010609000101010101" pitchFamily="49" charset="-120"/>
              </a:rPr>
              <a:t>.</a:t>
            </a:r>
            <a:r>
              <a:rPr lang="zh-TW" altLang="en-US" sz="2000" dirty="0">
                <a:ea typeface="dfft" panose="02010609000101010101" pitchFamily="49" charset="-120"/>
              </a:rPr>
              <a:t>蟲兒   8</a:t>
            </a:r>
            <a:r>
              <a:rPr lang="nl-NL" altLang="zh-TW" sz="2000" dirty="0">
                <a:ea typeface="dfft" panose="02010609000101010101" pitchFamily="49" charset="-120"/>
              </a:rPr>
              <a:t>.</a:t>
            </a:r>
            <a:r>
              <a:rPr lang="zh-TW" altLang="en-US" sz="2000" dirty="0">
                <a:ea typeface="dfft" panose="02010609000101010101" pitchFamily="49" charset="-120"/>
              </a:rPr>
              <a:t>河岸   9</a:t>
            </a:r>
            <a:r>
              <a:rPr lang="nl-NL" altLang="zh-TW" sz="2000" dirty="0">
                <a:ea typeface="dfft" panose="02010609000101010101" pitchFamily="49" charset="-120"/>
              </a:rPr>
              <a:t>.</a:t>
            </a:r>
            <a:r>
              <a:rPr lang="zh-TW" altLang="en-US" sz="2000" dirty="0">
                <a:ea typeface="dfft" panose="02010609000101010101" pitchFamily="49" charset="-120"/>
              </a:rPr>
              <a:t>游泳</a:t>
            </a:r>
            <a:endParaRPr lang="nl-NL" altLang="zh-TW" sz="2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20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C</a:t>
            </a:r>
            <a:r>
              <a:rPr lang="nl-NL" altLang="zh-TW" sz="20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默書：</a:t>
            </a:r>
            <a:r>
              <a:rPr lang="zh-TW" altLang="en-US" sz="2000" dirty="0">
                <a:solidFill>
                  <a:srgbClr val="FF0000"/>
                </a:solidFill>
                <a:ea typeface="dfft" panose="02010609000101010101" pitchFamily="49" charset="-120"/>
              </a:rPr>
              <a:t>（3月2日）</a:t>
            </a:r>
            <a:endParaRPr lang="nl-NL" altLang="zh-TW" sz="2000" dirty="0">
              <a:solidFill>
                <a:srgbClr val="FF0000"/>
              </a:solidFill>
              <a:ea typeface="dfft" panose="02010609000101010101" pitchFamily="49" charset="-120"/>
            </a:endParaRPr>
          </a:p>
          <a:p>
            <a:r>
              <a:rPr lang="nl-NL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   </a:t>
            </a:r>
            <a:r>
              <a:rPr lang="zh-TW" altLang="en-US" sz="2000" dirty="0">
                <a:ea typeface="dfft" panose="02010609000101010101" pitchFamily="49" charset="-120"/>
              </a:rPr>
              <a:t>1</a:t>
            </a:r>
            <a:r>
              <a:rPr lang="nl-NL" altLang="zh-TW" sz="2000" dirty="0">
                <a:ea typeface="dfft" panose="02010609000101010101" pitchFamily="49" charset="-120"/>
              </a:rPr>
              <a:t>.</a:t>
            </a:r>
            <a:r>
              <a:rPr lang="zh-TW" altLang="en-US" sz="2000" dirty="0">
                <a:ea typeface="dfft" panose="02010609000101010101" pitchFamily="49" charset="-120"/>
              </a:rPr>
              <a:t>黃狗     2</a:t>
            </a:r>
            <a:r>
              <a:rPr lang="nl-NL" altLang="zh-TW" sz="2000" dirty="0">
                <a:ea typeface="dfft" panose="02010609000101010101" pitchFamily="49" charset="-120"/>
              </a:rPr>
              <a:t>.</a:t>
            </a:r>
            <a:r>
              <a:rPr lang="zh-TW" altLang="en-US" sz="2000" dirty="0">
                <a:ea typeface="dfft" panose="02010609000101010101" pitchFamily="49" charset="-120"/>
              </a:rPr>
              <a:t>可愛      3</a:t>
            </a:r>
            <a:r>
              <a:rPr lang="nl-NL" altLang="zh-TW" sz="2000" dirty="0">
                <a:ea typeface="dfft" panose="02010609000101010101" pitchFamily="49" charset="-120"/>
              </a:rPr>
              <a:t>.</a:t>
            </a:r>
            <a:r>
              <a:rPr lang="zh-TW" altLang="en-US" sz="2000" dirty="0">
                <a:ea typeface="dfft" panose="02010609000101010101" pitchFamily="49" charset="-120"/>
              </a:rPr>
              <a:t>時候   4</a:t>
            </a:r>
            <a:r>
              <a:rPr lang="nl-NL" altLang="zh-TW" sz="2000" dirty="0">
                <a:ea typeface="dfft" panose="02010609000101010101" pitchFamily="49" charset="-120"/>
              </a:rPr>
              <a:t>.</a:t>
            </a:r>
            <a:r>
              <a:rPr lang="zh-TW" altLang="en-US" sz="2000" dirty="0">
                <a:ea typeface="dfft" panose="02010609000101010101" pitchFamily="49" charset="-120"/>
              </a:rPr>
              <a:t>尾巴     5</a:t>
            </a:r>
            <a:r>
              <a:rPr lang="nl-NL" altLang="zh-TW" sz="2000" dirty="0">
                <a:ea typeface="dfft" panose="02010609000101010101" pitchFamily="49" charset="-120"/>
              </a:rPr>
              <a:t>.</a:t>
            </a:r>
            <a:r>
              <a:rPr lang="zh-TW" altLang="en-US" sz="2000" dirty="0">
                <a:ea typeface="dfft" panose="02010609000101010101" pitchFamily="49" charset="-120"/>
              </a:rPr>
              <a:t>點頭      6</a:t>
            </a:r>
            <a:r>
              <a:rPr lang="nl-NL" altLang="zh-TW" sz="2000" dirty="0">
                <a:ea typeface="dfft" panose="02010609000101010101" pitchFamily="49" charset="-120"/>
              </a:rPr>
              <a:t>.</a:t>
            </a:r>
            <a:r>
              <a:rPr lang="zh-TW" altLang="en-US" sz="2000" dirty="0">
                <a:ea typeface="dfft" panose="02010609000101010101" pitchFamily="49" charset="-120"/>
              </a:rPr>
              <a:t>守門    7</a:t>
            </a:r>
            <a:r>
              <a:rPr lang="nl-NL" altLang="zh-TW" sz="2000" dirty="0">
                <a:ea typeface="dfft" panose="02010609000101010101" pitchFamily="49" charset="-120"/>
              </a:rPr>
              <a:t>.</a:t>
            </a:r>
            <a:r>
              <a:rPr lang="zh-TW" altLang="en-US" sz="2000" dirty="0">
                <a:ea typeface="dfft" panose="02010609000101010101" pitchFamily="49" charset="-120"/>
              </a:rPr>
              <a:t>青蛙   8</a:t>
            </a:r>
            <a:r>
              <a:rPr lang="nl-NL" altLang="zh-TW" sz="2000" dirty="0">
                <a:ea typeface="dfft" panose="02010609000101010101" pitchFamily="49" charset="-120"/>
              </a:rPr>
              <a:t>.</a:t>
            </a:r>
            <a:r>
              <a:rPr lang="zh-TW" altLang="en-US" sz="2000" dirty="0">
                <a:ea typeface="dfft" panose="02010609000101010101" pitchFamily="49" charset="-120"/>
              </a:rPr>
              <a:t>肚皮</a:t>
            </a:r>
            <a:endParaRPr lang="nl-NL" altLang="zh-TW" sz="2000" dirty="0">
              <a:ea typeface="dfft" panose="02010609000101010101" pitchFamily="49" charset="-120"/>
            </a:endParaRPr>
          </a:p>
          <a:p>
            <a:r>
              <a:rPr lang="nl-NL" altLang="zh-TW" sz="2000" dirty="0">
                <a:ea typeface="dfft" panose="02010609000101010101" pitchFamily="49" charset="-120"/>
              </a:rPr>
              <a:t>       </a:t>
            </a:r>
            <a:r>
              <a:rPr lang="zh-TW" altLang="en-US" sz="2000" dirty="0">
                <a:ea typeface="dfft" panose="02010609000101010101" pitchFamily="49" charset="-120"/>
              </a:rPr>
              <a:t>9</a:t>
            </a:r>
            <a:r>
              <a:rPr lang="nl-NL" altLang="zh-TW" sz="2000" dirty="0">
                <a:ea typeface="dfft" panose="02010609000101010101" pitchFamily="49" charset="-120"/>
              </a:rPr>
              <a:t>.</a:t>
            </a:r>
            <a:r>
              <a:rPr lang="zh-TW" altLang="en-US" sz="2000" dirty="0">
                <a:ea typeface="dfft" panose="02010609000101010101" pitchFamily="49" charset="-120"/>
              </a:rPr>
              <a:t>小洞   10</a:t>
            </a:r>
            <a:r>
              <a:rPr lang="nl-NL" altLang="zh-TW" sz="2000" dirty="0">
                <a:ea typeface="dfft" panose="02010609000101010101" pitchFamily="49" charset="-120"/>
              </a:rPr>
              <a:t>.</a:t>
            </a:r>
            <a:r>
              <a:rPr lang="zh-TW" altLang="en-US" sz="2000" dirty="0">
                <a:ea typeface="dfft" panose="02010609000101010101" pitchFamily="49" charset="-120"/>
              </a:rPr>
              <a:t>跳高   11</a:t>
            </a:r>
            <a:r>
              <a:rPr lang="nl-NL" altLang="zh-TW" sz="2000" dirty="0">
                <a:ea typeface="dfft" panose="02010609000101010101" pitchFamily="49" charset="-120"/>
              </a:rPr>
              <a:t>.</a:t>
            </a:r>
            <a:r>
              <a:rPr lang="zh-TW" altLang="en-US" sz="2000" dirty="0">
                <a:ea typeface="dfft" panose="02010609000101010101" pitchFamily="49" charset="-120"/>
              </a:rPr>
              <a:t>蟲兒   12</a:t>
            </a:r>
            <a:r>
              <a:rPr lang="nl-NL" altLang="zh-TW" sz="2000" dirty="0">
                <a:ea typeface="dfft" panose="02010609000101010101" pitchFamily="49" charset="-120"/>
              </a:rPr>
              <a:t>.</a:t>
            </a:r>
            <a:r>
              <a:rPr lang="zh-TW" altLang="en-US" sz="2000" dirty="0">
                <a:ea typeface="dfft" panose="02010609000101010101" pitchFamily="49" charset="-120"/>
              </a:rPr>
              <a:t>河岸   13</a:t>
            </a:r>
            <a:r>
              <a:rPr lang="nl-NL" altLang="zh-TW" sz="2000" dirty="0">
                <a:ea typeface="dfft" panose="02010609000101010101" pitchFamily="49" charset="-120"/>
              </a:rPr>
              <a:t>.</a:t>
            </a:r>
            <a:r>
              <a:rPr lang="zh-TW" altLang="en-US" sz="2000" dirty="0">
                <a:ea typeface="dfft" panose="02010609000101010101" pitchFamily="49" charset="-120"/>
              </a:rPr>
              <a:t>游泳   14</a:t>
            </a:r>
            <a:r>
              <a:rPr lang="nl-NL" altLang="zh-TW" sz="2000" dirty="0">
                <a:ea typeface="dfft" panose="02010609000101010101" pitchFamily="49" charset="-120"/>
              </a:rPr>
              <a:t>.</a:t>
            </a:r>
            <a:r>
              <a:rPr lang="zh-TW" altLang="en-US" sz="2000" dirty="0">
                <a:ea typeface="dfft" panose="02010609000101010101" pitchFamily="49" charset="-120"/>
              </a:rPr>
              <a:t>夏天  15</a:t>
            </a:r>
            <a:r>
              <a:rPr lang="nl-NL" altLang="zh-TW" sz="2000" dirty="0">
                <a:ea typeface="dfft" panose="02010609000101010101" pitchFamily="49" charset="-120"/>
              </a:rPr>
              <a:t>.</a:t>
            </a:r>
            <a:r>
              <a:rPr lang="zh-TW" altLang="en-US" sz="2000" dirty="0">
                <a:ea typeface="dfft" panose="02010609000101010101" pitchFamily="49" charset="-120"/>
              </a:rPr>
              <a:t>冬天</a:t>
            </a:r>
          </a:p>
          <a:p>
            <a:pPr>
              <a:lnSpc>
                <a:spcPct val="150000"/>
              </a:lnSpc>
            </a:pPr>
            <a:r>
              <a:rPr lang="zh-TW" altLang="en-US" sz="2000" dirty="0">
                <a:solidFill>
                  <a:srgbClr val="FF0000"/>
                </a:solidFill>
                <a:latin typeface="FZZhongKai-B08" panose="03000509000000000000" pitchFamily="65" charset="-120"/>
                <a:ea typeface="FZZhongKai-B08" panose="03000509000000000000" pitchFamily="65" charset="-120"/>
              </a:rPr>
              <a:t>C </a:t>
            </a:r>
            <a:r>
              <a:rPr lang="nl-NL" altLang="zh-TW" sz="2000" dirty="0">
                <a:solidFill>
                  <a:srgbClr val="FF0000"/>
                </a:solidFill>
                <a:latin typeface="FZZhongKai-B08" panose="03000509000000000000" pitchFamily="65" charset="-120"/>
                <a:ea typeface="FZZhongKai-B08" panose="03000509000000000000" pitchFamily="65" charset="-120"/>
              </a:rPr>
              <a:t>.</a:t>
            </a: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作業：完成第</a:t>
            </a:r>
            <a:r>
              <a:rPr lang="nl-NL" altLang="zh-TW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21</a:t>
            </a: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課</a:t>
            </a:r>
            <a:endParaRPr lang="nl-NL" altLang="zh-TW" sz="2000" dirty="0">
              <a:latin typeface="FZZhongKai-B08" panose="03000509000000000000" pitchFamily="65" charset="-120"/>
              <a:ea typeface="FZZhongKai-B08" panose="03000509000000000000" pitchFamily="65" charset="-120"/>
            </a:endParaRPr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61AE5CAA-B3D8-4111-BD6C-A237026858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612"/>
            <a:ext cx="12192000" cy="683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285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137</Words>
  <Application>Microsoft Office PowerPoint</Application>
  <PresentationFormat>寬螢幕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1" baseType="lpstr">
      <vt:lpstr>dfft</vt:lpstr>
      <vt:lpstr>DFKai-SB</vt:lpstr>
      <vt:lpstr>FZZhongKai-B08</vt:lpstr>
      <vt:lpstr>PMingLiU</vt:lpstr>
      <vt:lpstr>PMingLiU</vt:lpstr>
      <vt:lpstr>華康中楷體</vt:lpstr>
      <vt:lpstr>Arial</vt:lpstr>
      <vt:lpstr>Calibri</vt:lpstr>
      <vt:lpstr>Calibri Light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Kee-Chuen Wong</dc:creator>
  <cp:lastModifiedBy>K.C. Wong</cp:lastModifiedBy>
  <cp:revision>63</cp:revision>
  <dcterms:created xsi:type="dcterms:W3CDTF">2021-09-27T08:40:27Z</dcterms:created>
  <dcterms:modified xsi:type="dcterms:W3CDTF">2024-02-24T19:21:20Z</dcterms:modified>
</cp:coreProperties>
</file>